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3" r:id="rId2"/>
    <p:sldId id="274" r:id="rId3"/>
    <p:sldId id="275" r:id="rId4"/>
    <p:sldId id="276" r:id="rId5"/>
    <p:sldId id="279" r:id="rId6"/>
    <p:sldId id="277" r:id="rId7"/>
    <p:sldId id="278" r:id="rId8"/>
    <p:sldId id="282" r:id="rId9"/>
    <p:sldId id="281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8F791-8CEA-4C01-A47F-448975B3B3C3}" type="datetimeFigureOut">
              <a:rPr lang="en-GB" smtClean="0"/>
              <a:t>12/02/2014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0C7C-5B05-46FC-AAFA-B9EC88088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16B20-EE93-4EA2-B00F-80B06A1A339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16B20-EE93-4EA2-B00F-80B06A1A339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4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16B20-EE93-4EA2-B00F-80B06A1A3393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assumptions</a:t>
            </a:r>
            <a:r>
              <a:rPr lang="en-GB" baseline="0" dirty="0" smtClean="0"/>
              <a:t> have you made on site? Challenge these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16B20-EE93-4EA2-B00F-80B06A1A3393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4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16B20-EE93-4EA2-B00F-80B06A1A3393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4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16B20-EE93-4EA2-B00F-80B06A1A3393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4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16B20-EE93-4EA2-B00F-80B06A1A3393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4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16B20-EE93-4EA2-B00F-80B06A1A3393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4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16B20-EE93-4EA2-B00F-80B06A1A3393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3676-DAAC-42A7-944E-034E72149D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F6D-411B-45C6-87DF-0825650531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6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3676-DAAC-42A7-944E-034E72149D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F6D-411B-45C6-87DF-0825650531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6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3676-DAAC-42A7-944E-034E72149D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F6D-411B-45C6-87DF-0825650531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3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3676-DAAC-42A7-944E-034E72149D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F6D-411B-45C6-87DF-0825650531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6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3676-DAAC-42A7-944E-034E72149D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F6D-411B-45C6-87DF-0825650531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2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3676-DAAC-42A7-944E-034E72149D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F6D-411B-45C6-87DF-0825650531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9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3676-DAAC-42A7-944E-034E72149D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F6D-411B-45C6-87DF-0825650531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8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3676-DAAC-42A7-944E-034E72149D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F6D-411B-45C6-87DF-0825650531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2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3676-DAAC-42A7-944E-034E72149D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F6D-411B-45C6-87DF-0825650531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6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3676-DAAC-42A7-944E-034E72149D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F6D-411B-45C6-87DF-0825650531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8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3676-DAAC-42A7-944E-034E72149D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F6D-411B-45C6-87DF-0825650531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1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3676-DAAC-42A7-944E-034E72149D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8DF6D-411B-45C6-87DF-0825650531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4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ate.lord@cotswoldfarmpark.co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692697"/>
            <a:ext cx="7086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Farm Attraction of the Year 2014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45229"/>
            <a:ext cx="6958478" cy="506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692697"/>
            <a:ext cx="7086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Kate Lord – Farm Park Manager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7728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Adam Henson’s Cotswold Farm Park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204864"/>
            <a:ext cx="5050904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Joined Cotswold Farm Park in 2011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Graduated from Harper Adams University in </a:t>
            </a:r>
            <a:r>
              <a:rPr lang="en-GB" sz="2000" dirty="0" smtClean="0">
                <a:solidFill>
                  <a:schemeClr val="tx1"/>
                </a:solidFill>
              </a:rPr>
              <a:t>2007 </a:t>
            </a:r>
            <a:r>
              <a:rPr lang="en-GB" sz="2000" dirty="0">
                <a:solidFill>
                  <a:schemeClr val="tx1"/>
                </a:solidFill>
              </a:rPr>
              <a:t>with BSc in Rural Enterprise and Land Management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Previously </a:t>
            </a:r>
            <a:r>
              <a:rPr lang="en-GB" sz="2000" dirty="0" smtClean="0">
                <a:solidFill>
                  <a:schemeClr val="tx1"/>
                </a:solidFill>
              </a:rPr>
              <a:t>worked in Estate Management for the </a:t>
            </a:r>
            <a:r>
              <a:rPr lang="en-GB" sz="2000" dirty="0" err="1" smtClean="0">
                <a:solidFill>
                  <a:schemeClr val="tx1"/>
                </a:solidFill>
              </a:rPr>
              <a:t>Buccleuch</a:t>
            </a:r>
            <a:r>
              <a:rPr lang="en-GB" sz="2000" dirty="0" smtClean="0">
                <a:solidFill>
                  <a:schemeClr val="tx1"/>
                </a:solidFill>
              </a:rPr>
              <a:t> Group from 2007-2011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Qualified as a Rural Surveyor in 2009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Just </a:t>
            </a:r>
            <a:r>
              <a:rPr lang="en-GB" sz="2000" dirty="0" smtClean="0">
                <a:solidFill>
                  <a:schemeClr val="tx1"/>
                </a:solidFill>
              </a:rPr>
              <a:t>completed Worshipful Company of Farmers/Duchy College Challenge of Rural Leadership Course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s://pbs.twimg.com/profile_images/378800000701560491/acf214b2d4253f30fe51d04cb1af9245.jpeg"/>
          <p:cNvPicPr>
            <a:picLocks noChangeAspect="1" noChangeArrowheads="1"/>
          </p:cNvPicPr>
          <p:nvPr/>
        </p:nvPicPr>
        <p:blipFill>
          <a:blip r:embed="rId3" cstate="print"/>
          <a:srcRect l="15873" r="3175"/>
          <a:stretch>
            <a:fillRect/>
          </a:stretch>
        </p:blipFill>
        <p:spPr bwMode="auto">
          <a:xfrm>
            <a:off x="5868144" y="2238400"/>
            <a:ext cx="2448272" cy="3024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83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692697"/>
            <a:ext cx="7086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Dancefloor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or Balcony?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7728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Adam Henson’s Cotswold Farm Park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3" b="44917"/>
          <a:stretch/>
        </p:blipFill>
        <p:spPr>
          <a:xfrm>
            <a:off x="323528" y="2708920"/>
            <a:ext cx="854317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692697"/>
            <a:ext cx="7086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Challenge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Assumptions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7" r="46408" b="-1"/>
          <a:stretch/>
        </p:blipFill>
        <p:spPr>
          <a:xfrm>
            <a:off x="323528" y="3087486"/>
            <a:ext cx="8504245" cy="3628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5" r="38928"/>
          <a:stretch/>
        </p:blipFill>
        <p:spPr>
          <a:xfrm>
            <a:off x="2307215" y="1929853"/>
            <a:ext cx="1328681" cy="1033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6" y="1929853"/>
            <a:ext cx="1550438" cy="1033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29853"/>
            <a:ext cx="1584176" cy="10561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4" r="12738" b="4711"/>
          <a:stretch/>
        </p:blipFill>
        <p:spPr>
          <a:xfrm>
            <a:off x="6012160" y="1929853"/>
            <a:ext cx="2724877" cy="105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692697"/>
            <a:ext cx="7086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does ‘good’ look like?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772816"/>
            <a:ext cx="7022130" cy="49643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60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692697"/>
            <a:ext cx="7086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Make time for your team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b="8254"/>
          <a:stretch/>
        </p:blipFill>
        <p:spPr>
          <a:xfrm>
            <a:off x="5219512" y="1915322"/>
            <a:ext cx="3636455" cy="2155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16984"/>
          <a:stretch/>
        </p:blipFill>
        <p:spPr>
          <a:xfrm>
            <a:off x="515775" y="4394133"/>
            <a:ext cx="2210103" cy="1699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2" b="19188"/>
          <a:stretch/>
        </p:blipFill>
        <p:spPr>
          <a:xfrm>
            <a:off x="2847348" y="1915321"/>
            <a:ext cx="2050085" cy="21551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7" t="14603" r="4350" b="15238"/>
          <a:stretch/>
        </p:blipFill>
        <p:spPr>
          <a:xfrm>
            <a:off x="2987824" y="4291586"/>
            <a:ext cx="2579914" cy="21088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r="18214" b="3568"/>
          <a:stretch/>
        </p:blipFill>
        <p:spPr>
          <a:xfrm>
            <a:off x="425170" y="1927132"/>
            <a:ext cx="2185304" cy="21440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15350" r="5001" b="6673"/>
          <a:stretch/>
        </p:blipFill>
        <p:spPr>
          <a:xfrm>
            <a:off x="5916276" y="4274029"/>
            <a:ext cx="2921909" cy="181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692697"/>
            <a:ext cx="7086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Dream Team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9"/>
          <a:stretch/>
        </p:blipFill>
        <p:spPr>
          <a:xfrm>
            <a:off x="571" y="1959429"/>
            <a:ext cx="9142858" cy="489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692697"/>
            <a:ext cx="7086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Five takeaway questions…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2060848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b="1" dirty="0" smtClean="0"/>
              <a:t>What ASSUMPTIONS </a:t>
            </a:r>
            <a:r>
              <a:rPr lang="en-GB" b="1" dirty="0" smtClean="0"/>
              <a:t>do you make about your site or your visitors?</a:t>
            </a:r>
          </a:p>
          <a:p>
            <a:r>
              <a:rPr lang="en-GB" dirty="0"/>
              <a:t>	</a:t>
            </a:r>
            <a:r>
              <a:rPr lang="en-GB" dirty="0" smtClean="0"/>
              <a:t>- List some and brainstorm alternatives</a:t>
            </a:r>
          </a:p>
          <a:p>
            <a:r>
              <a:rPr lang="en-GB" dirty="0"/>
              <a:t>	</a:t>
            </a:r>
            <a:r>
              <a:rPr lang="en-GB" dirty="0" smtClean="0"/>
              <a:t>- Think outside the box</a:t>
            </a:r>
          </a:p>
          <a:p>
            <a:pPr marL="342900" indent="-342900">
              <a:buAutoNum type="arabicPeriod" startAt="2"/>
            </a:pPr>
            <a:r>
              <a:rPr lang="en-GB" b="1" dirty="0" smtClean="0"/>
              <a:t>What does GOOD look like?</a:t>
            </a:r>
          </a:p>
          <a:p>
            <a:r>
              <a:rPr lang="en-GB" dirty="0"/>
              <a:t>	</a:t>
            </a:r>
            <a:r>
              <a:rPr lang="en-GB" dirty="0" smtClean="0"/>
              <a:t>- What standards are you trying to achieve?</a:t>
            </a:r>
          </a:p>
          <a:p>
            <a:r>
              <a:rPr lang="en-GB" dirty="0"/>
              <a:t>	</a:t>
            </a:r>
            <a:r>
              <a:rPr lang="en-GB" dirty="0" smtClean="0"/>
              <a:t>- What do your team think ‘good’ looks like</a:t>
            </a:r>
          </a:p>
          <a:p>
            <a:pPr marL="342900" indent="-342900">
              <a:buAutoNum type="arabicPeriod" startAt="3"/>
            </a:pPr>
            <a:r>
              <a:rPr lang="en-GB" b="1" dirty="0" smtClean="0"/>
              <a:t>Do you INVEST in your staff and risk they leave, or don’t and risk they stay?</a:t>
            </a:r>
          </a:p>
          <a:p>
            <a:r>
              <a:rPr lang="en-GB" b="1" dirty="0"/>
              <a:t>	</a:t>
            </a:r>
            <a:r>
              <a:rPr lang="en-GB" dirty="0"/>
              <a:t>- What </a:t>
            </a:r>
            <a:r>
              <a:rPr lang="en-GB" dirty="0" smtClean="0"/>
              <a:t>basic training do all staff need on your site?</a:t>
            </a:r>
          </a:p>
          <a:p>
            <a:r>
              <a:rPr lang="en-GB" dirty="0"/>
              <a:t>	</a:t>
            </a:r>
            <a:r>
              <a:rPr lang="en-GB" dirty="0" smtClean="0"/>
              <a:t>- What added value does this bring your customers?</a:t>
            </a:r>
            <a:endParaRPr lang="en-GB" dirty="0"/>
          </a:p>
          <a:p>
            <a:r>
              <a:rPr lang="en-GB" b="1" dirty="0" smtClean="0"/>
              <a:t>4.   What does your </a:t>
            </a:r>
            <a:r>
              <a:rPr lang="en-GB" b="1" dirty="0" err="1" smtClean="0"/>
              <a:t>dancefloor</a:t>
            </a:r>
            <a:r>
              <a:rPr lang="en-GB" b="1" dirty="0" smtClean="0"/>
              <a:t> look like from the balcony?</a:t>
            </a:r>
            <a:endParaRPr lang="en-GB" b="1" dirty="0"/>
          </a:p>
          <a:p>
            <a:r>
              <a:rPr lang="en-GB" dirty="0" smtClean="0"/>
              <a:t>	- </a:t>
            </a:r>
            <a:r>
              <a:rPr lang="en-GB" dirty="0" smtClean="0"/>
              <a:t>How much time do you spend in combat mode/</a:t>
            </a:r>
            <a:r>
              <a:rPr lang="en-GB" dirty="0" err="1" smtClean="0"/>
              <a:t>firefighting</a:t>
            </a:r>
            <a:r>
              <a:rPr lang="en-GB" dirty="0" smtClean="0"/>
              <a:t>?</a:t>
            </a:r>
          </a:p>
          <a:p>
            <a:r>
              <a:rPr lang="en-GB" dirty="0"/>
              <a:t>	</a:t>
            </a:r>
            <a:r>
              <a:rPr lang="en-GB" dirty="0" smtClean="0"/>
              <a:t>- What systems or staff can be developed?</a:t>
            </a:r>
          </a:p>
          <a:p>
            <a:r>
              <a:rPr lang="en-GB" dirty="0"/>
              <a:t>	</a:t>
            </a:r>
            <a:r>
              <a:rPr lang="en-GB" dirty="0" smtClean="0"/>
              <a:t>- Do you reflect as much as you plan? </a:t>
            </a:r>
            <a:endParaRPr lang="en-GB" dirty="0"/>
          </a:p>
          <a:p>
            <a:r>
              <a:rPr lang="en-GB" b="1" dirty="0" smtClean="0"/>
              <a:t>5.   Do you have a COMPELLING vision?</a:t>
            </a:r>
            <a:endParaRPr lang="en-GB" b="1" dirty="0"/>
          </a:p>
          <a:p>
            <a:r>
              <a:rPr lang="en-GB" dirty="0"/>
              <a:t>	- </a:t>
            </a:r>
            <a:r>
              <a:rPr lang="en-GB" dirty="0" smtClean="0"/>
              <a:t>Have you asked your staff why they like working for you?</a:t>
            </a:r>
          </a:p>
          <a:p>
            <a:r>
              <a:rPr lang="en-GB" dirty="0"/>
              <a:t>	</a:t>
            </a:r>
            <a:r>
              <a:rPr lang="en-GB" dirty="0" smtClean="0"/>
              <a:t>- Does this align with your corporate vision, mission, value statement </a:t>
            </a:r>
            <a:r>
              <a:rPr lang="en-GB" dirty="0" err="1" smtClean="0"/>
              <a:t>etc</a:t>
            </a:r>
            <a:r>
              <a:rPr lang="en-GB" dirty="0" smtClean="0"/>
              <a:t>?</a:t>
            </a:r>
            <a:endParaRPr lang="en-GB" dirty="0"/>
          </a:p>
          <a:p>
            <a:endParaRPr lang="en-GB" dirty="0"/>
          </a:p>
          <a:p>
            <a:r>
              <a:rPr lang="en-GB" dirty="0"/>
              <a:t>	</a:t>
            </a: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692697"/>
            <a:ext cx="7086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Communicate &amp; Collaborate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2060848"/>
            <a:ext cx="84969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Staff from other Farm Parks are welcome                                             to visit us at any time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b="1" dirty="0" smtClean="0"/>
              <a:t>Contact: </a:t>
            </a:r>
            <a:r>
              <a:rPr lang="en-GB" sz="2800" b="1" dirty="0" smtClean="0">
                <a:hlinkClick r:id="rId3"/>
              </a:rPr>
              <a:t>kate.lord@cotswoldfarmpark.co.uk</a:t>
            </a:r>
            <a:endParaRPr lang="en-GB" sz="2800" b="1" dirty="0" smtClean="0"/>
          </a:p>
          <a:p>
            <a:pPr algn="ctr"/>
            <a:endParaRPr lang="en-GB" sz="2800" b="1" dirty="0"/>
          </a:p>
          <a:p>
            <a:pPr algn="ctr"/>
            <a:r>
              <a:rPr lang="en-GB" sz="2800" b="1" dirty="0" smtClean="0"/>
              <a:t>@</a:t>
            </a:r>
            <a:r>
              <a:rPr lang="en-GB" sz="2800" b="1" dirty="0" err="1" smtClean="0"/>
              <a:t>CotswoldKate</a:t>
            </a:r>
            <a:endParaRPr lang="en-GB" sz="2800" b="1" dirty="0" smtClean="0"/>
          </a:p>
          <a:p>
            <a:pPr algn="ctr"/>
            <a:r>
              <a:rPr lang="en-GB" sz="2800" b="1" dirty="0" smtClean="0"/>
              <a:t>@</a:t>
            </a:r>
            <a:r>
              <a:rPr lang="en-GB" sz="2800" b="1" dirty="0" err="1" smtClean="0"/>
              <a:t>AdamHenson</a:t>
            </a:r>
            <a:endParaRPr lang="en-GB" sz="2800" b="1" dirty="0" smtClean="0"/>
          </a:p>
          <a:p>
            <a:pPr algn="ctr"/>
            <a:r>
              <a:rPr lang="en-GB" sz="2800" b="1" dirty="0" smtClean="0"/>
              <a:t>@</a:t>
            </a:r>
            <a:r>
              <a:rPr lang="en-GB" sz="2800" b="1" dirty="0" err="1" smtClean="0"/>
              <a:t>CotswoldFarmPrk</a:t>
            </a:r>
            <a:endParaRPr lang="en-GB" sz="2800" b="1" dirty="0" smtClean="0"/>
          </a:p>
          <a:p>
            <a:pPr algn="ctr"/>
            <a:endParaRPr lang="en-GB" sz="2800" b="1" dirty="0"/>
          </a:p>
          <a:p>
            <a:pPr algn="ctr"/>
            <a:r>
              <a:rPr lang="en-GB" sz="2400" b="1" dirty="0" smtClean="0"/>
              <a:t>Myself or a Duty Manager will be happy to show you around</a:t>
            </a:r>
          </a:p>
          <a:p>
            <a:r>
              <a:rPr lang="en-GB" b="1" dirty="0" smtClean="0"/>
              <a:t> </a:t>
            </a:r>
            <a:endParaRPr lang="en-GB" dirty="0"/>
          </a:p>
          <a:p>
            <a:endParaRPr lang="en-GB" dirty="0"/>
          </a:p>
          <a:p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93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168</Words>
  <Application>Microsoft Office PowerPoint</Application>
  <PresentationFormat>On-screen Show (4:3)</PresentationFormat>
  <Paragraphs>58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 Henson’s                          Cotswold Farm Park</dc:title>
  <dc:creator>Kate</dc:creator>
  <cp:lastModifiedBy>AV Matrix Laptop 18</cp:lastModifiedBy>
  <cp:revision>18</cp:revision>
  <cp:lastPrinted>2014-02-11T11:57:06Z</cp:lastPrinted>
  <dcterms:created xsi:type="dcterms:W3CDTF">2014-02-02T20:36:11Z</dcterms:created>
  <dcterms:modified xsi:type="dcterms:W3CDTF">2014-02-12T13:26:09Z</dcterms:modified>
</cp:coreProperties>
</file>